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75" r:id="rId27"/>
    <p:sldId id="276" r:id="rId28"/>
    <p:sldId id="277" r:id="rId29"/>
    <p:sldId id="278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-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2.png"/><Relationship Id="rId5" Type="http://schemas.openxmlformats.org/officeDocument/2006/relationships/image" Target="../media/image14.png"/><Relationship Id="rId10" Type="http://schemas.openxmlformats.org/officeDocument/2006/relationships/image" Target="../media/image41.png"/><Relationship Id="rId4" Type="http://schemas.openxmlformats.org/officeDocument/2006/relationships/image" Target="../media/image8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5.png"/><Relationship Id="rId4" Type="http://schemas.openxmlformats.org/officeDocument/2006/relationships/image" Target="../media/image8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73300" y="8811905"/>
              <a:ext cx="1271429" cy="540476"/>
              <a:chOff x="16173300" y="8811905"/>
              <a:chExt cx="1271429" cy="54047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212586" y="8939286"/>
                <a:ext cx="1192857" cy="413095"/>
                <a:chOff x="16212586" y="8939286"/>
                <a:chExt cx="1192857" cy="413095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12586" y="8939286"/>
                  <a:ext cx="1192857" cy="41309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173300" y="8811905"/>
                <a:ext cx="1271429" cy="254762"/>
                <a:chOff x="16173300" y="8811905"/>
                <a:chExt cx="1271429" cy="254762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173300" y="8811905"/>
                  <a:ext cx="1271429" cy="2547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4735205" y="9180952"/>
              <a:ext cx="1080952" cy="171429"/>
              <a:chOff x="14735205" y="9180952"/>
              <a:chExt cx="1080952" cy="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35205" y="9180952"/>
                <a:ext cx="1080952" cy="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01871" y="9180952"/>
              <a:ext cx="673810" cy="171429"/>
              <a:chOff x="13601871" y="9180952"/>
              <a:chExt cx="673810" cy="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01871" y="9180952"/>
                <a:ext cx="673810" cy="17142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38095" y="1967263"/>
            <a:ext cx="15723810" cy="5733333"/>
            <a:chOff x="1038095" y="1967263"/>
            <a:chExt cx="15723810" cy="57333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095" y="1967263"/>
              <a:ext cx="15723810" cy="57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09233" y="-1222116"/>
            <a:ext cx="20642737" cy="12785595"/>
            <a:chOff x="-1109233" y="-1222116"/>
            <a:chExt cx="20642737" cy="127855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60000">
              <a:off x="-1109233" y="-1222116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24901" y="4498424"/>
            <a:ext cx="12522120" cy="2480238"/>
            <a:chOff x="3124901" y="4498424"/>
            <a:chExt cx="12522120" cy="24802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901" y="4498424"/>
              <a:ext cx="12522120" cy="24802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49350" y="856046"/>
            <a:ext cx="13611285" cy="3848016"/>
            <a:chOff x="2649350" y="856046"/>
            <a:chExt cx="13611285" cy="38480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9350" y="856046"/>
              <a:ext cx="13611285" cy="384801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7612" y="7855264"/>
            <a:ext cx="12471771" cy="20442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994474" y="2329178"/>
            <a:ext cx="20360933" cy="13522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781931" y="4897637"/>
            <a:ext cx="18390352" cy="20590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7239000" y="6729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6553200" y="18669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3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8610600" y="18669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2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6553200" y="26289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06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5334000" y="43305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3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6324600" y="43053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0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7391400" y="43305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432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8610600" y="36447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0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8610600" y="43305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7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9906000" y="43815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4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1222116"/>
            <a:ext cx="20642737" cy="12785595"/>
            <a:chOff x="-1109233" y="-1222116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109233" y="-1222116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01" y="1911004"/>
            <a:ext cx="16034512" cy="7898520"/>
            <a:chOff x="1125601" y="1911004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01" y="1911004"/>
              <a:ext cx="16034512" cy="78985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003" y="882022"/>
            <a:ext cx="1652836" cy="9729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88048" y="5436813"/>
            <a:ext cx="10724034" cy="35714"/>
            <a:chOff x="3788048" y="5436813"/>
            <a:chExt cx="10724034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8048" y="5436813"/>
              <a:ext cx="10724034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28070" y="3248717"/>
            <a:ext cx="3707958" cy="11755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9972" y="3248607"/>
            <a:ext cx="5175426" cy="11723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03637" y="4129793"/>
            <a:ext cx="1495238" cy="35714"/>
            <a:chOff x="8403637" y="4129793"/>
            <a:chExt cx="1495238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403637" y="4129793"/>
              <a:ext cx="149523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88048" y="6211912"/>
            <a:ext cx="10280952" cy="1495238"/>
            <a:chOff x="3788048" y="6211912"/>
            <a:chExt cx="10280952" cy="1495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5574" y="6060487"/>
              <a:ext cx="5577654" cy="117235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7479" y="6060487"/>
              <a:ext cx="2932550" cy="117235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8403525" y="6941674"/>
              <a:ext cx="1495238" cy="35714"/>
              <a:chOff x="8403525" y="6941674"/>
              <a:chExt cx="1495238" cy="35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8403525" y="6941674"/>
                <a:ext cx="1495238" cy="3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8610600" y="50163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88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8534400" y="5854500"/>
            <a:ext cx="10440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1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6553200" y="61341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755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5410200" y="69213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0713A06-F9C1-2EFA-0E40-95D48976D821}"/>
              </a:ext>
            </a:extLst>
          </p:cNvPr>
          <p:cNvSpPr/>
          <p:nvPr/>
        </p:nvSpPr>
        <p:spPr>
          <a:xfrm>
            <a:off x="7620000" y="69213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CC0AA63-D5EC-BCAC-14EC-3CE3C9DDAFAD}"/>
              </a:ext>
            </a:extLst>
          </p:cNvPr>
          <p:cNvSpPr/>
          <p:nvPr/>
        </p:nvSpPr>
        <p:spPr>
          <a:xfrm>
            <a:off x="6667200" y="6993300"/>
            <a:ext cx="648000" cy="360000"/>
          </a:xfrm>
          <a:prstGeom prst="diamond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11049000" y="82929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0713A06-F9C1-2EFA-0E40-95D48976D821}"/>
              </a:ext>
            </a:extLst>
          </p:cNvPr>
          <p:cNvSpPr/>
          <p:nvPr/>
        </p:nvSpPr>
        <p:spPr>
          <a:xfrm>
            <a:off x="6553200" y="26289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CC0AA63-D5EC-BCAC-14EC-3CE3C9DDAFAD}"/>
              </a:ext>
            </a:extLst>
          </p:cNvPr>
          <p:cNvSpPr/>
          <p:nvPr/>
        </p:nvSpPr>
        <p:spPr>
          <a:xfrm>
            <a:off x="6629400" y="8364900"/>
            <a:ext cx="612000" cy="360000"/>
          </a:xfrm>
          <a:prstGeom prst="diamond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3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739DDD-8732-E0C1-7240-AADF00C98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C6EFD-B8E5-0624-4BB9-C2E470AB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" b="3179"/>
          <a:stretch/>
        </p:blipFill>
        <p:spPr>
          <a:xfrm>
            <a:off x="4662948" y="0"/>
            <a:ext cx="7467600" cy="101870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95E52C-B462-6079-1E5E-7A2336B75B38}"/>
              </a:ext>
            </a:extLst>
          </p:cNvPr>
          <p:cNvSpPr/>
          <p:nvPr/>
        </p:nvSpPr>
        <p:spPr>
          <a:xfrm>
            <a:off x="6477000" y="9105900"/>
            <a:ext cx="914400" cy="4320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CC0AA63-D5EC-BCAC-14EC-3CE3C9DDAFAD}"/>
              </a:ext>
            </a:extLst>
          </p:cNvPr>
          <p:cNvSpPr/>
          <p:nvPr/>
        </p:nvSpPr>
        <p:spPr>
          <a:xfrm>
            <a:off x="6629400" y="8364900"/>
            <a:ext cx="612000" cy="360000"/>
          </a:xfrm>
          <a:prstGeom prst="diamond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02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898307"/>
            <a:ext cx="20642737" cy="12785595"/>
            <a:chOff x="-1109233" y="-898307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109233" y="-898307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01" y="1911004"/>
            <a:ext cx="16034512" cy="7898520"/>
            <a:chOff x="1125601" y="1911004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01" y="1911004"/>
              <a:ext cx="16034512" cy="78985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87019" y="3943465"/>
            <a:ext cx="6171429" cy="1916799"/>
            <a:chOff x="1987019" y="3943465"/>
            <a:chExt cx="6171429" cy="19167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019" y="3943465"/>
              <a:ext cx="6171429" cy="19167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87019" y="6184073"/>
            <a:ext cx="6171429" cy="1991577"/>
            <a:chOff x="1987019" y="6184073"/>
            <a:chExt cx="6171429" cy="19915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7019" y="6184073"/>
              <a:ext cx="6171429" cy="19915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003" y="922346"/>
            <a:ext cx="4788427" cy="9868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24923" y="2678810"/>
            <a:ext cx="5621819" cy="13450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42860" y="4295070"/>
            <a:ext cx="7884874" cy="47999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F849B0-9599-4F83-0B6D-229BF10D0785}"/>
              </a:ext>
            </a:extLst>
          </p:cNvPr>
          <p:cNvSpPr/>
          <p:nvPr/>
        </p:nvSpPr>
        <p:spPr>
          <a:xfrm>
            <a:off x="11734800" y="5950915"/>
            <a:ext cx="2743200" cy="55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104D7E-05A2-7FF7-9CD5-2600F6EA8306}"/>
              </a:ext>
            </a:extLst>
          </p:cNvPr>
          <p:cNvSpPr/>
          <p:nvPr/>
        </p:nvSpPr>
        <p:spPr>
          <a:xfrm>
            <a:off x="11747090" y="7511725"/>
            <a:ext cx="4026310" cy="55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898307"/>
            <a:ext cx="20642737" cy="12785595"/>
            <a:chOff x="-1109233" y="-898307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109233" y="-898307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01" y="1911004"/>
            <a:ext cx="16034512" cy="7898520"/>
            <a:chOff x="1125601" y="1911004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01" y="1911004"/>
              <a:ext cx="16034512" cy="78985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3929" y="4409352"/>
            <a:ext cx="6577376" cy="3014631"/>
            <a:chOff x="1523929" y="4409352"/>
            <a:chExt cx="6577376" cy="30146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929" y="4409352"/>
              <a:ext cx="6577376" cy="30146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003" y="922346"/>
            <a:ext cx="4788427" cy="9868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5495" y="2678800"/>
            <a:ext cx="4905504" cy="13450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42860" y="4295070"/>
            <a:ext cx="8066284" cy="47999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898307"/>
            <a:ext cx="20642737" cy="12785595"/>
            <a:chOff x="-1109233" y="-898307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109233" y="-898307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01" y="1911004"/>
            <a:ext cx="16034512" cy="7898520"/>
            <a:chOff x="1125601" y="1911004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01" y="1911004"/>
              <a:ext cx="16034512" cy="78985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003" y="920003"/>
            <a:ext cx="2473360" cy="99617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6449" y="4942219"/>
            <a:ext cx="3871896" cy="13638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73300" y="8811905"/>
              <a:ext cx="1271429" cy="540476"/>
              <a:chOff x="16173300" y="8811905"/>
              <a:chExt cx="1271429" cy="54047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212586" y="8939286"/>
                <a:ext cx="1192857" cy="413095"/>
                <a:chOff x="16212586" y="8939286"/>
                <a:chExt cx="1192857" cy="413095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12586" y="8939286"/>
                  <a:ext cx="1192857" cy="41309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173300" y="8811905"/>
                <a:ext cx="1271429" cy="254762"/>
                <a:chOff x="16173300" y="8811905"/>
                <a:chExt cx="1271429" cy="254762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173300" y="8811905"/>
                  <a:ext cx="1271429" cy="2547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4735205" y="9180952"/>
              <a:ext cx="1080952" cy="171429"/>
              <a:chOff x="14735205" y="9180952"/>
              <a:chExt cx="1080952" cy="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35205" y="9180952"/>
                <a:ext cx="1080952" cy="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01871" y="9180952"/>
              <a:ext cx="673810" cy="171429"/>
              <a:chOff x="13601871" y="9180952"/>
              <a:chExt cx="673810" cy="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01871" y="9180952"/>
                <a:ext cx="673810" cy="17142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38095" y="1967263"/>
            <a:ext cx="15723810" cy="5733333"/>
            <a:chOff x="1038095" y="1967263"/>
            <a:chExt cx="15723810" cy="57333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095" y="1967263"/>
              <a:ext cx="15723810" cy="57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09233" y="-1222116"/>
            <a:ext cx="20642737" cy="12785595"/>
            <a:chOff x="-1109233" y="-1222116"/>
            <a:chExt cx="20642737" cy="127855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60000">
              <a:off x="-1109233" y="-1222116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12766" y="4344578"/>
            <a:ext cx="12522120" cy="2480238"/>
            <a:chOff x="2812766" y="4344578"/>
            <a:chExt cx="12522120" cy="24802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2766" y="4344578"/>
              <a:ext cx="12522120" cy="24802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37214" y="702200"/>
            <a:ext cx="13611285" cy="3848016"/>
            <a:chOff x="2337214" y="702200"/>
            <a:chExt cx="13611285" cy="38480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214" y="702200"/>
              <a:ext cx="13611285" cy="384801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147076" y="4743687"/>
            <a:ext cx="21299038" cy="20533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1222116"/>
            <a:ext cx="20642737" cy="12785595"/>
            <a:chOff x="-1109233" y="-1222116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109233" y="-1222116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3303" y="3511562"/>
            <a:ext cx="16128427" cy="4697404"/>
            <a:chOff x="1063303" y="3511562"/>
            <a:chExt cx="16128427" cy="46974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303" y="3511562"/>
              <a:ext cx="16128427" cy="469740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003" y="920108"/>
            <a:ext cx="3165693" cy="9988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3584" y="4602733"/>
            <a:ext cx="15993238" cy="30579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1222116"/>
            <a:ext cx="20642737" cy="12785595"/>
            <a:chOff x="-1109233" y="-1222116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">
              <a:off x="-1109233" y="-1222116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01" y="1911004"/>
            <a:ext cx="16034512" cy="7898520"/>
            <a:chOff x="1125601" y="1911004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5601" y="1911004"/>
              <a:ext cx="16034512" cy="78985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003" y="920108"/>
            <a:ext cx="3165693" cy="998826"/>
          </a:xfrm>
          <a:prstGeom prst="rect">
            <a:avLst/>
          </a:prstGeom>
        </p:spPr>
      </p:pic>
      <p:pic>
        <p:nvPicPr>
          <p:cNvPr id="2" name="끄투소개">
            <a:hlinkClick r:id="" action="ppaction://media"/>
            <a:extLst>
              <a:ext uri="{FF2B5EF4-FFF2-40B4-BE49-F238E27FC236}">
                <a16:creationId xmlns:a16="http://schemas.microsoft.com/office/drawing/2014/main" id="{2B200D46-F1B7-BF74-1C38-B74882E45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27280" y="2171700"/>
            <a:ext cx="9233439" cy="739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254702" y="-974497"/>
            <a:ext cx="20642737" cy="12785595"/>
            <a:chOff x="-1254702" y="-974497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254702" y="-974497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01" y="1911004"/>
            <a:ext cx="16034512" cy="7898520"/>
            <a:chOff x="1125601" y="1911004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01" y="1911004"/>
              <a:ext cx="16034512" cy="78985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003" y="922346"/>
            <a:ext cx="3165455" cy="9868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7431" y="4780955"/>
            <a:ext cx="5619941" cy="25371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3095" y="2605714"/>
            <a:ext cx="11968362" cy="20533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1222116"/>
            <a:ext cx="20642737" cy="12785595"/>
            <a:chOff x="-1109233" y="-1222116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109233" y="-1222116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01" y="1911004"/>
            <a:ext cx="16034512" cy="7898520"/>
            <a:chOff x="1125601" y="1911004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01" y="1911004"/>
              <a:ext cx="16034512" cy="78985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003" y="922346"/>
            <a:ext cx="6681627" cy="9868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671288-B745-C601-0F41-1789CF4AC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2245731"/>
            <a:ext cx="8444634" cy="72459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1222116"/>
            <a:ext cx="20642737" cy="12785595"/>
            <a:chOff x="-1109233" y="-1222116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109233" y="-1222116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01" y="1911004"/>
            <a:ext cx="16034512" cy="7898520"/>
            <a:chOff x="1125601" y="1911004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01" y="1911004"/>
              <a:ext cx="16034512" cy="78985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48265" y="2326167"/>
            <a:ext cx="13989184" cy="6953908"/>
            <a:chOff x="2148265" y="2326167"/>
            <a:chExt cx="13989184" cy="69539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8265" y="2326167"/>
              <a:ext cx="13989184" cy="69539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003" y="922346"/>
            <a:ext cx="6015379" cy="9868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1222116"/>
            <a:ext cx="20642737" cy="12785595"/>
            <a:chOff x="-1109233" y="-1222116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109233" y="-1222116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01" y="1911004"/>
            <a:ext cx="16034512" cy="7898520"/>
            <a:chOff x="1125601" y="1911004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01" y="1911004"/>
              <a:ext cx="16034512" cy="78985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109233" y="-1222116"/>
            <a:ext cx="20642737" cy="12785595"/>
            <a:chOff x="-1109233" y="-1222116"/>
            <a:chExt cx="20642737" cy="12785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">
              <a:off x="-1109233" y="-1222116"/>
              <a:ext cx="20642737" cy="1278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714" y="1626963"/>
            <a:ext cx="16114286" cy="71429"/>
            <a:chOff x="1085714" y="1626963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26963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4880" y="1698391"/>
            <a:ext cx="16034512" cy="7898520"/>
            <a:chOff x="1194880" y="1698391"/>
            <a:chExt cx="16034512" cy="7898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880" y="1698391"/>
              <a:ext cx="16034512" cy="78985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81945" y="1979257"/>
            <a:ext cx="12721825" cy="7160965"/>
            <a:chOff x="2781945" y="1979257"/>
            <a:chExt cx="12721825" cy="71609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1945" y="1979257"/>
              <a:ext cx="12721825" cy="71609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003" y="922346"/>
            <a:ext cx="6556531" cy="9868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사용자 지정</PresentationFormat>
  <Paragraphs>0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조주원</cp:lastModifiedBy>
  <cp:revision>2</cp:revision>
  <dcterms:created xsi:type="dcterms:W3CDTF">2023-12-09T22:46:13Z</dcterms:created>
  <dcterms:modified xsi:type="dcterms:W3CDTF">2023-12-09T14:54:09Z</dcterms:modified>
</cp:coreProperties>
</file>